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7442B2-3340-4431-B872-A4208F041D09}">
  <a:tblStyle styleId="{117442B2-3340-4431-B872-A4208F041D0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F16F8B8-3AB4-43A1-BB51-969EE9B7D69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b925ee27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2b925ee27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72c80720c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72c80720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{117442B2-3340-4431-B872-A4208F041D09}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{117442B2-3340-4431-B872-A4208F041D09}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formal agreement made by opposing sides in war to end fighting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the harsh armistice of November 11, although it was not an unconditional surrender, did incapacitate Germany. Once the German leaders signed it… they could not take up the fight again.”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Bulitt Lowry, “Armistice 1918,” 2000.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Armistice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{9F16F8B8-3AB4-43A1-BB51-969EE9B7D69E}</a:tableStyleId>
              </a:tblPr>
              <a:tblGrid>
                <a:gridCol w="2180350"/>
              </a:tblGrid>
              <a:tr h="66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66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one thing that nations should consider when a war is concluding?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8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{9F16F8B8-3AB4-43A1-BB51-969EE9B7D69E}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